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0" r:id="rId2"/>
    <p:sldId id="257" r:id="rId3"/>
    <p:sldId id="267" r:id="rId4"/>
    <p:sldId id="271" r:id="rId5"/>
  </p:sldIdLst>
  <p:sldSz cx="5486400" cy="7315200" type="B5JIS"/>
  <p:notesSz cx="5865813" cy="85661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8315D783-6008-4FBF-859F-0035F95609AB}">
          <p14:sldIdLst>
            <p14:sldId id="270"/>
            <p14:sldId id="257"/>
            <p14:sldId id="267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4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利子 高原" userId="80261e59cf2d08ea" providerId="LiveId" clId="{0C6152F0-3A7E-4865-8349-6D610F1F49D8}"/>
    <pc:docChg chg="undo custSel addSld delSld modSld modSection modNotesMaster">
      <pc:chgData name="利子 高原" userId="80261e59cf2d08ea" providerId="LiveId" clId="{0C6152F0-3A7E-4865-8349-6D610F1F49D8}" dt="2023-03-31T07:35:48.689" v="5274" actId="20577"/>
      <pc:docMkLst>
        <pc:docMk/>
      </pc:docMkLst>
      <pc:sldChg chg="del">
        <pc:chgData name="利子 高原" userId="80261e59cf2d08ea" providerId="LiveId" clId="{0C6152F0-3A7E-4865-8349-6D610F1F49D8}" dt="2023-03-15T03:17:32.333" v="1" actId="2696"/>
        <pc:sldMkLst>
          <pc:docMk/>
          <pc:sldMk cId="277635853" sldId="256"/>
        </pc:sldMkLst>
      </pc:sldChg>
      <pc:sldChg chg="addSp delSp modSp mod">
        <pc:chgData name="利子 高原" userId="80261e59cf2d08ea" providerId="LiveId" clId="{0C6152F0-3A7E-4865-8349-6D610F1F49D8}" dt="2023-03-31T07:35:48.689" v="5274" actId="20577"/>
        <pc:sldMkLst>
          <pc:docMk/>
          <pc:sldMk cId="1040981757" sldId="257"/>
        </pc:sldMkLst>
        <pc:spChg chg="mod">
          <ac:chgData name="利子 高原" userId="80261e59cf2d08ea" providerId="LiveId" clId="{0C6152F0-3A7E-4865-8349-6D610F1F49D8}" dt="2023-03-23T06:00:14.530" v="5180" actId="122"/>
          <ac:spMkLst>
            <pc:docMk/>
            <pc:sldMk cId="1040981757" sldId="257"/>
            <ac:spMk id="2" creationId="{D30C38C5-15FA-8E1B-3A92-7748E4B8E6A2}"/>
          </ac:spMkLst>
        </pc:spChg>
        <pc:spChg chg="add del mod">
          <ac:chgData name="利子 高原" userId="80261e59cf2d08ea" providerId="LiveId" clId="{0C6152F0-3A7E-4865-8349-6D610F1F49D8}" dt="2023-03-22T04:49:41.978" v="2415"/>
          <ac:spMkLst>
            <pc:docMk/>
            <pc:sldMk cId="1040981757" sldId="257"/>
            <ac:spMk id="3" creationId="{CA0A8243-A1B5-2D0E-48E1-765E675A2E71}"/>
          </ac:spMkLst>
        </pc:spChg>
        <pc:spChg chg="add del mod">
          <ac:chgData name="利子 高原" userId="80261e59cf2d08ea" providerId="LiveId" clId="{0C6152F0-3A7E-4865-8349-6D610F1F49D8}" dt="2023-03-23T05:28:03.608" v="3983" actId="478"/>
          <ac:spMkLst>
            <pc:docMk/>
            <pc:sldMk cId="1040981757" sldId="257"/>
            <ac:spMk id="4" creationId="{B0C797CC-B9E9-261A-9B5E-D87121941E92}"/>
          </ac:spMkLst>
        </pc:spChg>
        <pc:spChg chg="mod">
          <ac:chgData name="利子 高原" userId="80261e59cf2d08ea" providerId="LiveId" clId="{0C6152F0-3A7E-4865-8349-6D610F1F49D8}" dt="2023-03-23T04:12:54.457" v="2983" actId="20577"/>
          <ac:spMkLst>
            <pc:docMk/>
            <pc:sldMk cId="1040981757" sldId="257"/>
            <ac:spMk id="9" creationId="{71ED847F-4932-5D63-6D73-DBCF3CEDB269}"/>
          </ac:spMkLst>
        </pc:spChg>
        <pc:spChg chg="add del mod">
          <ac:chgData name="利子 高原" userId="80261e59cf2d08ea" providerId="LiveId" clId="{0C6152F0-3A7E-4865-8349-6D610F1F49D8}" dt="2023-03-23T05:27:59.834" v="3982" actId="478"/>
          <ac:spMkLst>
            <pc:docMk/>
            <pc:sldMk cId="1040981757" sldId="257"/>
            <ac:spMk id="11" creationId="{AF14A4A0-C122-04E0-A835-B516F419BBFF}"/>
          </ac:spMkLst>
        </pc:spChg>
        <pc:spChg chg="add del mod">
          <ac:chgData name="利子 高原" userId="80261e59cf2d08ea" providerId="LiveId" clId="{0C6152F0-3A7E-4865-8349-6D610F1F49D8}" dt="2023-03-23T05:52:07.161" v="4803" actId="14100"/>
          <ac:spMkLst>
            <pc:docMk/>
            <pc:sldMk cId="1040981757" sldId="257"/>
            <ac:spMk id="12" creationId="{5C0E7AE6-A522-5550-DF02-35B7DE67C01D}"/>
          </ac:spMkLst>
        </pc:spChg>
        <pc:spChg chg="mod">
          <ac:chgData name="利子 高原" userId="80261e59cf2d08ea" providerId="LiveId" clId="{0C6152F0-3A7E-4865-8349-6D610F1F49D8}" dt="2023-03-23T04:50:05.202" v="3414" actId="1076"/>
          <ac:spMkLst>
            <pc:docMk/>
            <pc:sldMk cId="1040981757" sldId="257"/>
            <ac:spMk id="13" creationId="{BDF7B716-C6F1-05E7-7D41-5ECB4CACB27E}"/>
          </ac:spMkLst>
        </pc:spChg>
        <pc:spChg chg="add mod">
          <ac:chgData name="利子 高原" userId="80261e59cf2d08ea" providerId="LiveId" clId="{0C6152F0-3A7E-4865-8349-6D610F1F49D8}" dt="2023-03-23T05:58:15.447" v="5172" actId="1076"/>
          <ac:spMkLst>
            <pc:docMk/>
            <pc:sldMk cId="1040981757" sldId="257"/>
            <ac:spMk id="14" creationId="{61D6C705-CF2F-E06B-C6B0-D4926FE84C07}"/>
          </ac:spMkLst>
        </pc:spChg>
        <pc:spChg chg="mod">
          <ac:chgData name="利子 高原" userId="80261e59cf2d08ea" providerId="LiveId" clId="{0C6152F0-3A7E-4865-8349-6D610F1F49D8}" dt="2023-03-31T07:35:48.689" v="5274" actId="20577"/>
          <ac:spMkLst>
            <pc:docMk/>
            <pc:sldMk cId="1040981757" sldId="257"/>
            <ac:spMk id="15" creationId="{EF14E398-D03F-AEB0-0717-776A96B10D16}"/>
          </ac:spMkLst>
        </pc:spChg>
        <pc:spChg chg="add del mod">
          <ac:chgData name="利子 高原" userId="80261e59cf2d08ea" providerId="LiveId" clId="{0C6152F0-3A7E-4865-8349-6D610F1F49D8}" dt="2023-03-23T05:27:48.666" v="3978" actId="478"/>
          <ac:spMkLst>
            <pc:docMk/>
            <pc:sldMk cId="1040981757" sldId="257"/>
            <ac:spMk id="16" creationId="{995DAD1E-1252-A0BE-667A-69DC721AF922}"/>
          </ac:spMkLst>
        </pc:spChg>
        <pc:spChg chg="add mod">
          <ac:chgData name="利子 高原" userId="80261e59cf2d08ea" providerId="LiveId" clId="{0C6152F0-3A7E-4865-8349-6D610F1F49D8}" dt="2023-03-31T07:35:37.640" v="5270" actId="20577"/>
          <ac:spMkLst>
            <pc:docMk/>
            <pc:sldMk cId="1040981757" sldId="257"/>
            <ac:spMk id="17" creationId="{4C2B9EE7-EA08-5B2A-69C7-C3EF2AD8C128}"/>
          </ac:spMkLst>
        </pc:spChg>
        <pc:spChg chg="add del mod">
          <ac:chgData name="利子 高原" userId="80261e59cf2d08ea" providerId="LiveId" clId="{0C6152F0-3A7E-4865-8349-6D610F1F49D8}" dt="2023-03-23T05:27:41.572" v="3975" actId="478"/>
          <ac:spMkLst>
            <pc:docMk/>
            <pc:sldMk cId="1040981757" sldId="257"/>
            <ac:spMk id="18" creationId="{04DACA22-2470-6211-2871-936F557B3550}"/>
          </ac:spMkLst>
        </pc:spChg>
        <pc:spChg chg="add del mod">
          <ac:chgData name="利子 高原" userId="80261e59cf2d08ea" providerId="LiveId" clId="{0C6152F0-3A7E-4865-8349-6D610F1F49D8}" dt="2023-03-22T04:54:42.844" v="2465" actId="478"/>
          <ac:spMkLst>
            <pc:docMk/>
            <pc:sldMk cId="1040981757" sldId="257"/>
            <ac:spMk id="20" creationId="{02EB8C01-58D9-9D8B-158D-03B5233778A3}"/>
          </ac:spMkLst>
        </pc:spChg>
        <pc:spChg chg="add mod">
          <ac:chgData name="利子 高原" userId="80261e59cf2d08ea" providerId="LiveId" clId="{0C6152F0-3A7E-4865-8349-6D610F1F49D8}" dt="2023-03-23T05:17:01.740" v="3699" actId="1076"/>
          <ac:spMkLst>
            <pc:docMk/>
            <pc:sldMk cId="1040981757" sldId="257"/>
            <ac:spMk id="22" creationId="{B887353D-0998-F113-6743-B8DC317390C5}"/>
          </ac:spMkLst>
        </pc:spChg>
        <pc:spChg chg="add del mod">
          <ac:chgData name="利子 高原" userId="80261e59cf2d08ea" providerId="LiveId" clId="{0C6152F0-3A7E-4865-8349-6D610F1F49D8}" dt="2023-03-23T05:45:45.205" v="4664" actId="478"/>
          <ac:spMkLst>
            <pc:docMk/>
            <pc:sldMk cId="1040981757" sldId="257"/>
            <ac:spMk id="24" creationId="{3F72EC5B-42A5-7107-36EE-8416214186E5}"/>
          </ac:spMkLst>
        </pc:spChg>
        <pc:spChg chg="add del mod">
          <ac:chgData name="利子 高原" userId="80261e59cf2d08ea" providerId="LiveId" clId="{0C6152F0-3A7E-4865-8349-6D610F1F49D8}" dt="2023-03-23T05:45:49.119" v="4665" actId="478"/>
          <ac:spMkLst>
            <pc:docMk/>
            <pc:sldMk cId="1040981757" sldId="257"/>
            <ac:spMk id="26" creationId="{BE83B3BC-3AFD-1474-3333-31A8B55A9A02}"/>
          </ac:spMkLst>
        </pc:spChg>
        <pc:spChg chg="add del mod">
          <ac:chgData name="利子 高原" userId="80261e59cf2d08ea" providerId="LiveId" clId="{0C6152F0-3A7E-4865-8349-6D610F1F49D8}" dt="2023-03-23T05:45:56.422" v="4667" actId="478"/>
          <ac:spMkLst>
            <pc:docMk/>
            <pc:sldMk cId="1040981757" sldId="257"/>
            <ac:spMk id="28" creationId="{4F07FD45-DD47-2581-7B3E-8DF369183103}"/>
          </ac:spMkLst>
        </pc:spChg>
        <pc:spChg chg="add del mod">
          <ac:chgData name="利子 高原" userId="80261e59cf2d08ea" providerId="LiveId" clId="{0C6152F0-3A7E-4865-8349-6D610F1F49D8}" dt="2023-03-23T05:46:02.934" v="4668" actId="478"/>
          <ac:spMkLst>
            <pc:docMk/>
            <pc:sldMk cId="1040981757" sldId="257"/>
            <ac:spMk id="30" creationId="{38061F09-75A6-8001-9556-900E4473E9C6}"/>
          </ac:spMkLst>
        </pc:spChg>
        <pc:spChg chg="add del mod">
          <ac:chgData name="利子 高原" userId="80261e59cf2d08ea" providerId="LiveId" clId="{0C6152F0-3A7E-4865-8349-6D610F1F49D8}" dt="2023-03-23T05:46:07.628" v="4669" actId="478"/>
          <ac:spMkLst>
            <pc:docMk/>
            <pc:sldMk cId="1040981757" sldId="257"/>
            <ac:spMk id="32" creationId="{2827FC48-03B4-CC01-F991-0997C58ABF09}"/>
          </ac:spMkLst>
        </pc:spChg>
        <pc:spChg chg="add del mod">
          <ac:chgData name="利子 高原" userId="80261e59cf2d08ea" providerId="LiveId" clId="{0C6152F0-3A7E-4865-8349-6D610F1F49D8}" dt="2023-03-23T05:46:14.552" v="4670" actId="478"/>
          <ac:spMkLst>
            <pc:docMk/>
            <pc:sldMk cId="1040981757" sldId="257"/>
            <ac:spMk id="34" creationId="{C7543D6E-AAE3-0FF9-FC60-B423539C08AA}"/>
          </ac:spMkLst>
        </pc:spChg>
        <pc:spChg chg="add del mod">
          <ac:chgData name="利子 高原" userId="80261e59cf2d08ea" providerId="LiveId" clId="{0C6152F0-3A7E-4865-8349-6D610F1F49D8}" dt="2023-03-23T05:46:18.040" v="4671" actId="478"/>
          <ac:spMkLst>
            <pc:docMk/>
            <pc:sldMk cId="1040981757" sldId="257"/>
            <ac:spMk id="36" creationId="{F7CC25DC-69C6-9292-5410-017BB5DFC4C5}"/>
          </ac:spMkLst>
        </pc:spChg>
        <pc:spChg chg="add del mod">
          <ac:chgData name="利子 高原" userId="80261e59cf2d08ea" providerId="LiveId" clId="{0C6152F0-3A7E-4865-8349-6D610F1F49D8}" dt="2023-03-23T05:46:22.758" v="4672" actId="478"/>
          <ac:spMkLst>
            <pc:docMk/>
            <pc:sldMk cId="1040981757" sldId="257"/>
            <ac:spMk id="38" creationId="{D8E3E4FD-BF4E-BE37-A16D-AB3C085F722D}"/>
          </ac:spMkLst>
        </pc:spChg>
        <pc:spChg chg="add del mod">
          <ac:chgData name="利子 高原" userId="80261e59cf2d08ea" providerId="LiveId" clId="{0C6152F0-3A7E-4865-8349-6D610F1F49D8}" dt="2023-03-23T05:46:26.931" v="4673" actId="478"/>
          <ac:spMkLst>
            <pc:docMk/>
            <pc:sldMk cId="1040981757" sldId="257"/>
            <ac:spMk id="40" creationId="{39647D97-B848-546E-84A0-7EBFAF738354}"/>
          </ac:spMkLst>
        </pc:spChg>
        <pc:grpChg chg="add mod">
          <ac:chgData name="利子 高原" userId="80261e59cf2d08ea" providerId="LiveId" clId="{0C6152F0-3A7E-4865-8349-6D610F1F49D8}" dt="2023-03-23T05:20:40.260" v="3707" actId="164"/>
          <ac:grpSpMkLst>
            <pc:docMk/>
            <pc:sldMk cId="1040981757" sldId="257"/>
            <ac:grpSpMk id="3" creationId="{A979BD5A-5742-88AA-CA89-96B57AB28424}"/>
          </ac:grpSpMkLst>
        </pc:grpChg>
        <pc:picChg chg="mod">
          <ac:chgData name="利子 高原" userId="80261e59cf2d08ea" providerId="LiveId" clId="{0C6152F0-3A7E-4865-8349-6D610F1F49D8}" dt="2023-03-22T05:30:50.633" v="2878" actId="1076"/>
          <ac:picMkLst>
            <pc:docMk/>
            <pc:sldMk cId="1040981757" sldId="257"/>
            <ac:picMk id="6" creationId="{6251D3B1-32C0-7F28-0041-CE8FE0ED32FE}"/>
          </ac:picMkLst>
        </pc:picChg>
        <pc:picChg chg="mod">
          <ac:chgData name="利子 高原" userId="80261e59cf2d08ea" providerId="LiveId" clId="{0C6152F0-3A7E-4865-8349-6D610F1F49D8}" dt="2023-03-22T05:30:30.248" v="2876" actId="1076"/>
          <ac:picMkLst>
            <pc:docMk/>
            <pc:sldMk cId="1040981757" sldId="257"/>
            <ac:picMk id="7" creationId="{E2DFB1F7-B46F-0037-7DD9-70E9897A68C6}"/>
          </ac:picMkLst>
        </pc:picChg>
        <pc:inkChg chg="add del">
          <ac:chgData name="利子 高原" userId="80261e59cf2d08ea" providerId="LiveId" clId="{0C6152F0-3A7E-4865-8349-6D610F1F49D8}" dt="2023-03-15T04:06:51.497" v="1625"/>
          <ac:inkMkLst>
            <pc:docMk/>
            <pc:sldMk cId="1040981757" sldId="257"/>
            <ac:inkMk id="3" creationId="{31296A39-235B-2DF3-ED8D-87D5B7482971}"/>
          </ac:inkMkLst>
        </pc:inkChg>
        <pc:inkChg chg="add del">
          <ac:chgData name="利子 高原" userId="80261e59cf2d08ea" providerId="LiveId" clId="{0C6152F0-3A7E-4865-8349-6D610F1F49D8}" dt="2023-03-15T04:06:52.699" v="1626"/>
          <ac:inkMkLst>
            <pc:docMk/>
            <pc:sldMk cId="1040981757" sldId="257"/>
            <ac:inkMk id="4" creationId="{A2FEFA03-DE0D-021D-3F5B-0EFC11CC611D}"/>
          </ac:inkMkLst>
        </pc:inkChg>
        <pc:inkChg chg="add">
          <ac:chgData name="利子 高原" userId="80261e59cf2d08ea" providerId="LiveId" clId="{0C6152F0-3A7E-4865-8349-6D610F1F49D8}" dt="2023-03-15T04:06:47.162" v="1624" actId="9405"/>
          <ac:inkMkLst>
            <pc:docMk/>
            <pc:sldMk cId="1040981757" sldId="257"/>
            <ac:inkMk id="8" creationId="{23C80403-E879-C6DC-29D4-FDB9938DD1AC}"/>
          </ac:inkMkLst>
        </pc:inkChg>
      </pc:sldChg>
      <pc:sldChg chg="modSp add del mod">
        <pc:chgData name="利子 高原" userId="80261e59cf2d08ea" providerId="LiveId" clId="{0C6152F0-3A7E-4865-8349-6D610F1F49D8}" dt="2023-03-23T03:55:03.614" v="2929" actId="2696"/>
        <pc:sldMkLst>
          <pc:docMk/>
          <pc:sldMk cId="313451894" sldId="266"/>
        </pc:sldMkLst>
        <pc:spChg chg="mod">
          <ac:chgData name="利子 高原" userId="80261e59cf2d08ea" providerId="LiveId" clId="{0C6152F0-3A7E-4865-8349-6D610F1F49D8}" dt="2023-03-22T04:25:26.353" v="2231" actId="122"/>
          <ac:spMkLst>
            <pc:docMk/>
            <pc:sldMk cId="313451894" sldId="266"/>
            <ac:spMk id="2" creationId="{D6FED5BB-5301-537F-42D7-7AA03045746E}"/>
          </ac:spMkLst>
        </pc:spChg>
        <pc:spChg chg="mod">
          <ac:chgData name="利子 高原" userId="80261e59cf2d08ea" providerId="LiveId" clId="{0C6152F0-3A7E-4865-8349-6D610F1F49D8}" dt="2023-03-22T04:23:52.640" v="2226" actId="20577"/>
          <ac:spMkLst>
            <pc:docMk/>
            <pc:sldMk cId="313451894" sldId="266"/>
            <ac:spMk id="5" creationId="{FACD18C3-DCCE-ED54-F449-0DA037C2F037}"/>
          </ac:spMkLst>
        </pc:spChg>
        <pc:spChg chg="mod">
          <ac:chgData name="利子 高原" userId="80261e59cf2d08ea" providerId="LiveId" clId="{0C6152F0-3A7E-4865-8349-6D610F1F49D8}" dt="2023-03-22T04:27:33.084" v="2237" actId="122"/>
          <ac:spMkLst>
            <pc:docMk/>
            <pc:sldMk cId="313451894" sldId="266"/>
            <ac:spMk id="6" creationId="{44E8161A-0DBE-357C-DAC6-3BEA7BFDE425}"/>
          </ac:spMkLst>
        </pc:spChg>
        <pc:picChg chg="mod">
          <ac:chgData name="利子 高原" userId="80261e59cf2d08ea" providerId="LiveId" clId="{0C6152F0-3A7E-4865-8349-6D610F1F49D8}" dt="2023-03-15T04:11:08.841" v="1741" actId="14100"/>
          <ac:picMkLst>
            <pc:docMk/>
            <pc:sldMk cId="313451894" sldId="266"/>
            <ac:picMk id="4" creationId="{E594F554-AFE1-F7CB-BAA0-AE6FE9195915}"/>
          </ac:picMkLst>
        </pc:picChg>
      </pc:sldChg>
      <pc:sldChg chg="add del">
        <pc:chgData name="利子 高原" userId="80261e59cf2d08ea" providerId="LiveId" clId="{0C6152F0-3A7E-4865-8349-6D610F1F49D8}" dt="2023-03-23T03:54:13.419" v="2927"/>
        <pc:sldMkLst>
          <pc:docMk/>
          <pc:sldMk cId="1884273728" sldId="266"/>
        </pc:sldMkLst>
      </pc:sldChg>
      <pc:sldChg chg="addSp delSp modSp add mod">
        <pc:chgData name="利子 高原" userId="80261e59cf2d08ea" providerId="LiveId" clId="{0C6152F0-3A7E-4865-8349-6D610F1F49D8}" dt="2023-03-23T04:22:30.925" v="3001" actId="14100"/>
        <pc:sldMkLst>
          <pc:docMk/>
          <pc:sldMk cId="149681004" sldId="267"/>
        </pc:sldMkLst>
        <pc:spChg chg="del mod">
          <ac:chgData name="利子 高原" userId="80261e59cf2d08ea" providerId="LiveId" clId="{0C6152F0-3A7E-4865-8349-6D610F1F49D8}" dt="2023-03-15T03:21:13.159" v="75" actId="478"/>
          <ac:spMkLst>
            <pc:docMk/>
            <pc:sldMk cId="149681004" sldId="267"/>
            <ac:spMk id="3" creationId="{22EC88DE-4D92-5579-D08A-DC8783AF4FEB}"/>
          </ac:spMkLst>
        </pc:spChg>
        <pc:spChg chg="add mod">
          <ac:chgData name="利子 高原" userId="80261e59cf2d08ea" providerId="LiveId" clId="{0C6152F0-3A7E-4865-8349-6D610F1F49D8}" dt="2023-03-23T04:22:30.925" v="3001" actId="14100"/>
          <ac:spMkLst>
            <pc:docMk/>
            <pc:sldMk cId="149681004" sldId="267"/>
            <ac:spMk id="3" creationId="{8786D0AB-315D-073C-7CC8-3A9A16B74D3E}"/>
          </ac:spMkLst>
        </pc:spChg>
        <pc:spChg chg="mod">
          <ac:chgData name="利子 高原" userId="80261e59cf2d08ea" providerId="LiveId" clId="{0C6152F0-3A7E-4865-8349-6D610F1F49D8}" dt="2023-03-22T04:40:14.645" v="2308" actId="122"/>
          <ac:spMkLst>
            <pc:docMk/>
            <pc:sldMk cId="149681004" sldId="267"/>
            <ac:spMk id="4" creationId="{E336A357-C4FE-BEEE-F450-717F10820FFC}"/>
          </ac:spMkLst>
        </pc:spChg>
        <pc:spChg chg="del mod">
          <ac:chgData name="利子 高原" userId="80261e59cf2d08ea" providerId="LiveId" clId="{0C6152F0-3A7E-4865-8349-6D610F1F49D8}" dt="2023-03-15T03:21:38.437" v="81" actId="478"/>
          <ac:spMkLst>
            <pc:docMk/>
            <pc:sldMk cId="149681004" sldId="267"/>
            <ac:spMk id="5" creationId="{8AEF02B1-0925-1C16-F2ED-94CD5450886D}"/>
          </ac:spMkLst>
        </pc:spChg>
        <pc:spChg chg="add del mod">
          <ac:chgData name="利子 高原" userId="80261e59cf2d08ea" providerId="LiveId" clId="{0C6152F0-3A7E-4865-8349-6D610F1F49D8}" dt="2023-03-21T01:33:59.845" v="1938" actId="478"/>
          <ac:spMkLst>
            <pc:docMk/>
            <pc:sldMk cId="149681004" sldId="267"/>
            <ac:spMk id="6" creationId="{8672428E-D4A9-A7AF-D3A6-51CF3278C267}"/>
          </ac:spMkLst>
        </pc:spChg>
        <pc:spChg chg="del mod">
          <ac:chgData name="利子 高原" userId="80261e59cf2d08ea" providerId="LiveId" clId="{0C6152F0-3A7E-4865-8349-6D610F1F49D8}" dt="2023-03-15T03:21:38.439" v="83"/>
          <ac:spMkLst>
            <pc:docMk/>
            <pc:sldMk cId="149681004" sldId="267"/>
            <ac:spMk id="7" creationId="{3E8C9C55-C15A-04DF-EC01-86786A495716}"/>
          </ac:spMkLst>
        </pc:spChg>
        <pc:spChg chg="add del mod">
          <ac:chgData name="利子 高原" userId="80261e59cf2d08ea" providerId="LiveId" clId="{0C6152F0-3A7E-4865-8349-6D610F1F49D8}" dt="2023-03-15T03:24:19.202" v="153"/>
          <ac:spMkLst>
            <pc:docMk/>
            <pc:sldMk cId="149681004" sldId="267"/>
            <ac:spMk id="8" creationId="{C401673A-82F4-0099-03E3-9ABFA4C4B637}"/>
          </ac:spMkLst>
        </pc:spChg>
        <pc:spChg chg="add mod">
          <ac:chgData name="利子 高原" userId="80261e59cf2d08ea" providerId="LiveId" clId="{0C6152F0-3A7E-4865-8349-6D610F1F49D8}" dt="2023-03-22T04:48:13.254" v="2410" actId="20577"/>
          <ac:spMkLst>
            <pc:docMk/>
            <pc:sldMk cId="149681004" sldId="267"/>
            <ac:spMk id="9" creationId="{D0AA25A9-A9D5-4B9F-906F-9B9004D01B69}"/>
          </ac:spMkLst>
        </pc:spChg>
        <pc:spChg chg="mod">
          <ac:chgData name="利子 高原" userId="80261e59cf2d08ea" providerId="LiveId" clId="{0C6152F0-3A7E-4865-8349-6D610F1F49D8}" dt="2023-03-22T04:36:16.430" v="2285" actId="1076"/>
          <ac:spMkLst>
            <pc:docMk/>
            <pc:sldMk cId="149681004" sldId="267"/>
            <ac:spMk id="15" creationId="{76F66DC9-3799-3585-A1FE-54CB4BEA5065}"/>
          </ac:spMkLst>
        </pc:spChg>
        <pc:picChg chg="add mod">
          <ac:chgData name="利子 高原" userId="80261e59cf2d08ea" providerId="LiveId" clId="{0C6152F0-3A7E-4865-8349-6D610F1F49D8}" dt="2023-03-22T04:36:07.106" v="2284" actId="1076"/>
          <ac:picMkLst>
            <pc:docMk/>
            <pc:sldMk cId="149681004" sldId="267"/>
            <ac:picMk id="2" creationId="{D82EBF75-9BF1-C19A-1969-36C75D037C31}"/>
          </ac:picMkLst>
        </pc:picChg>
        <pc:picChg chg="mod">
          <ac:chgData name="利子 高原" userId="80261e59cf2d08ea" providerId="LiveId" clId="{0C6152F0-3A7E-4865-8349-6D610F1F49D8}" dt="2023-03-22T04:37:51.251" v="2293" actId="1076"/>
          <ac:picMkLst>
            <pc:docMk/>
            <pc:sldMk cId="149681004" sldId="267"/>
            <ac:picMk id="10" creationId="{78745ACE-E773-CB80-2D66-3CACC1502D3D}"/>
          </ac:picMkLst>
        </pc:picChg>
        <pc:picChg chg="mod">
          <ac:chgData name="利子 高原" userId="80261e59cf2d08ea" providerId="LiveId" clId="{0C6152F0-3A7E-4865-8349-6D610F1F49D8}" dt="2023-03-22T04:39:45.214" v="2302" actId="1076"/>
          <ac:picMkLst>
            <pc:docMk/>
            <pc:sldMk cId="149681004" sldId="267"/>
            <ac:picMk id="11" creationId="{964172A5-D0A9-3F81-9FE5-A5F41CC6440E}"/>
          </ac:picMkLst>
        </pc:picChg>
        <pc:picChg chg="mod">
          <ac:chgData name="利子 高原" userId="80261e59cf2d08ea" providerId="LiveId" clId="{0C6152F0-3A7E-4865-8349-6D610F1F49D8}" dt="2023-03-22T04:34:05.070" v="2275" actId="14100"/>
          <ac:picMkLst>
            <pc:docMk/>
            <pc:sldMk cId="149681004" sldId="267"/>
            <ac:picMk id="12" creationId="{E7FAB869-098E-6EAF-483D-347856D65AE2}"/>
          </ac:picMkLst>
        </pc:picChg>
        <pc:picChg chg="del mod">
          <ac:chgData name="利子 高原" userId="80261e59cf2d08ea" providerId="LiveId" clId="{0C6152F0-3A7E-4865-8349-6D610F1F49D8}" dt="2023-03-22T04:35:03.580" v="2281" actId="478"/>
          <ac:picMkLst>
            <pc:docMk/>
            <pc:sldMk cId="149681004" sldId="267"/>
            <ac:picMk id="13" creationId="{CA2F355C-35BC-56AF-1038-60734961B0B5}"/>
          </ac:picMkLst>
        </pc:picChg>
      </pc:sldChg>
      <pc:sldChg chg="new del">
        <pc:chgData name="利子 高原" userId="80261e59cf2d08ea" providerId="LiveId" clId="{0C6152F0-3A7E-4865-8349-6D610F1F49D8}" dt="2023-03-15T03:18:37.596" v="4" actId="2696"/>
        <pc:sldMkLst>
          <pc:docMk/>
          <pc:sldMk cId="3760053243" sldId="268"/>
        </pc:sldMkLst>
      </pc:sldChg>
      <pc:sldChg chg="add del">
        <pc:chgData name="利子 高原" userId="80261e59cf2d08ea" providerId="LiveId" clId="{0C6152F0-3A7E-4865-8349-6D610F1F49D8}" dt="2023-03-16T10:28:44.722" v="1788" actId="2696"/>
        <pc:sldMkLst>
          <pc:docMk/>
          <pc:sldMk cId="3155987458" sldId="269"/>
        </pc:sldMkLst>
      </pc:sldChg>
      <pc:sldChg chg="modSp mod">
        <pc:chgData name="利子 高原" userId="80261e59cf2d08ea" providerId="LiveId" clId="{0C6152F0-3A7E-4865-8349-6D610F1F49D8}" dt="2023-03-31T07:35:07.218" v="5267" actId="20577"/>
        <pc:sldMkLst>
          <pc:docMk/>
          <pc:sldMk cId="3291813415" sldId="269"/>
        </pc:sldMkLst>
        <pc:spChg chg="mod">
          <ac:chgData name="利子 高原" userId="80261e59cf2d08ea" providerId="LiveId" clId="{0C6152F0-3A7E-4865-8349-6D610F1F49D8}" dt="2023-03-31T07:35:07.218" v="5267" actId="20577"/>
          <ac:spMkLst>
            <pc:docMk/>
            <pc:sldMk cId="3291813415" sldId="269"/>
            <ac:spMk id="8" creationId="{69EE794C-FFF7-5B0D-4C38-B7DD629005F5}"/>
          </ac:spMkLst>
        </pc:spChg>
        <pc:spChg chg="mod">
          <ac:chgData name="利子 高原" userId="80261e59cf2d08ea" providerId="LiveId" clId="{0C6152F0-3A7E-4865-8349-6D610F1F49D8}" dt="2023-03-21T02:06:38.096" v="2216" actId="1076"/>
          <ac:spMkLst>
            <pc:docMk/>
            <pc:sldMk cId="3291813415" sldId="269"/>
            <ac:spMk id="14" creationId="{0BB9DB83-1C50-3C3F-BC56-4465D953BB2E}"/>
          </ac:spMkLst>
        </pc:spChg>
      </pc:sldChg>
      <pc:sldChg chg="new del">
        <pc:chgData name="利子 高原" userId="80261e59cf2d08ea" providerId="LiveId" clId="{0C6152F0-3A7E-4865-8349-6D610F1F49D8}" dt="2023-03-23T03:50:17.557" v="2924" actId="2696"/>
        <pc:sldMkLst>
          <pc:docMk/>
          <pc:sldMk cId="42087213" sldId="270"/>
        </pc:sldMkLst>
      </pc:sldChg>
    </pc:docChg>
  </pc:docChgLst>
  <pc:docChgLst>
    <pc:chgData name="利子 高原" userId="80261e59cf2d08ea" providerId="LiveId" clId="{EE5B757F-8A7B-434E-B127-3E23C69633C9}"/>
    <pc:docChg chg="delSld modSection">
      <pc:chgData name="利子 高原" userId="80261e59cf2d08ea" providerId="LiveId" clId="{EE5B757F-8A7B-434E-B127-3E23C69633C9}" dt="2023-06-12T11:07:26.692" v="0" actId="2696"/>
      <pc:docMkLst>
        <pc:docMk/>
      </pc:docMkLst>
      <pc:sldChg chg="del">
        <pc:chgData name="利子 高原" userId="80261e59cf2d08ea" providerId="LiveId" clId="{EE5B757F-8A7B-434E-B127-3E23C69633C9}" dt="2023-06-12T11:07:26.692" v="0" actId="2696"/>
        <pc:sldMkLst>
          <pc:docMk/>
          <pc:sldMk cId="3291813415" sldId="26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5T04:06:47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41852" cy="429795"/>
          </a:xfrm>
          <a:prstGeom prst="rect">
            <a:avLst/>
          </a:prstGeom>
        </p:spPr>
        <p:txBody>
          <a:bodyPr vert="horz" lIns="82461" tIns="41230" rIns="82461" bIns="4123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322603" y="0"/>
            <a:ext cx="2541852" cy="429795"/>
          </a:xfrm>
          <a:prstGeom prst="rect">
            <a:avLst/>
          </a:prstGeom>
        </p:spPr>
        <p:txBody>
          <a:bodyPr vert="horz" lIns="82461" tIns="41230" rIns="82461" bIns="41230" rtlCol="0"/>
          <a:lstStyle>
            <a:lvl1pPr algn="r">
              <a:defRPr sz="1100"/>
            </a:lvl1pPr>
          </a:lstStyle>
          <a:p>
            <a:fld id="{5DA18E00-5477-451F-86DB-A9A865878E6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849438" y="1071563"/>
            <a:ext cx="2166937" cy="2890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461" tIns="41230" rIns="82461" bIns="4123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6582" y="4122459"/>
            <a:ext cx="4692650" cy="3372922"/>
          </a:xfrm>
          <a:prstGeom prst="rect">
            <a:avLst/>
          </a:prstGeom>
        </p:spPr>
        <p:txBody>
          <a:bodyPr vert="horz" lIns="82461" tIns="41230" rIns="82461" bIns="4123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136356"/>
            <a:ext cx="2541852" cy="429794"/>
          </a:xfrm>
          <a:prstGeom prst="rect">
            <a:avLst/>
          </a:prstGeom>
        </p:spPr>
        <p:txBody>
          <a:bodyPr vert="horz" lIns="82461" tIns="41230" rIns="82461" bIns="4123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322603" y="8136356"/>
            <a:ext cx="2541852" cy="429794"/>
          </a:xfrm>
          <a:prstGeom prst="rect">
            <a:avLst/>
          </a:prstGeom>
        </p:spPr>
        <p:txBody>
          <a:bodyPr vert="horz" lIns="82461" tIns="41230" rIns="82461" bIns="41230" rtlCol="0" anchor="b"/>
          <a:lstStyle>
            <a:lvl1pPr algn="r">
              <a:defRPr sz="1100"/>
            </a:lvl1pPr>
          </a:lstStyle>
          <a:p>
            <a:fld id="{2B529A5D-CCD1-4370-AB02-99E09F5F1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6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97187"/>
            <a:ext cx="4663440" cy="2546773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42174"/>
            <a:ext cx="4114800" cy="1766146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8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89467"/>
            <a:ext cx="1183005" cy="619929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89467"/>
            <a:ext cx="3480435" cy="619929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6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823722"/>
            <a:ext cx="4732020" cy="3042919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895429"/>
            <a:ext cx="4732020" cy="1600199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50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1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89468"/>
            <a:ext cx="4732020" cy="14139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793241"/>
            <a:ext cx="2321004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672080"/>
            <a:ext cx="2321004" cy="39302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793241"/>
            <a:ext cx="2332435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672080"/>
            <a:ext cx="2332435" cy="39302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8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5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61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053255"/>
            <a:ext cx="2777490" cy="5198533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1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053255"/>
            <a:ext cx="2777490" cy="5198533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90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89468"/>
            <a:ext cx="473202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947333"/>
            <a:ext cx="473202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9209-E746-4779-B54E-83D695FB9AC8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042B-15DF-4513-A0EE-8957BDB80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7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kumimoji="1"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_illustrations.be-bop.info/article/35997412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FED5BB-5301-537F-42D7-7AA030457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54" y="502097"/>
            <a:ext cx="4732020" cy="1413934"/>
          </a:xfrm>
        </p:spPr>
        <p:txBody>
          <a:bodyPr>
            <a:normAutofit/>
          </a:bodyPr>
          <a:lstStyle/>
          <a:p>
            <a:pPr algn="ctr"/>
            <a:r>
              <a:rPr lang="ja-JP" altLang="en-US" sz="2121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  <a:t>かわちマンドリーノ</a:t>
            </a:r>
            <a:br>
              <a:rPr lang="en-US" altLang="ja-JP" sz="2121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</a:br>
            <a:br>
              <a:rPr lang="en-US" altLang="ja-JP" sz="1232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</a:br>
            <a:r>
              <a:rPr lang="ja-JP" altLang="en-US" sz="2121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  <a:t>第９回定期演奏会</a:t>
            </a:r>
            <a:br>
              <a:rPr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</a:br>
            <a:br>
              <a:rPr lang="en-US" altLang="ja-JP" sz="1368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</a:br>
            <a:r>
              <a:rPr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ahoma" panose="020B0604030504040204" pitchFamily="34" charset="0"/>
              </a:rPr>
              <a:t>プ ロ グ ラ ム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ahoma" panose="020B060403050404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96867A-6EE5-92AE-E0B6-E0093AE0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594F554-AFE1-F7CB-BAA0-AE6FE9195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4955" y="2394408"/>
            <a:ext cx="4732019" cy="451405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D18C3-DCCE-ED54-F449-0DA037C2F037}"/>
              </a:ext>
            </a:extLst>
          </p:cNvPr>
          <p:cNvSpPr txBox="1"/>
          <p:nvPr/>
        </p:nvSpPr>
        <p:spPr>
          <a:xfrm>
            <a:off x="1233189" y="4031055"/>
            <a:ext cx="3175498" cy="808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42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２０２３年５月７日（日）</a:t>
            </a:r>
            <a:endParaRPr kumimoji="1" lang="en-US" altLang="ja-JP" sz="1642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42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368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１３：３０開場　１４：００開演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E8161A-0DBE-357C-DAC6-3BEA7BFDE425}"/>
              </a:ext>
            </a:extLst>
          </p:cNvPr>
          <p:cNvSpPr txBox="1"/>
          <p:nvPr/>
        </p:nvSpPr>
        <p:spPr>
          <a:xfrm>
            <a:off x="372719" y="6130906"/>
            <a:ext cx="4734255" cy="345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42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八尾プリズム小ホール</a:t>
            </a:r>
            <a:endParaRPr kumimoji="1" lang="en-US" altLang="ja-JP" sz="1642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99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0C38C5-15FA-8E1B-3A92-7748E4B8E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63949"/>
            <a:ext cx="5455393" cy="515404"/>
          </a:xfrm>
        </p:spPr>
        <p:txBody>
          <a:bodyPr>
            <a:normAutofit/>
          </a:bodyPr>
          <a:lstStyle/>
          <a:p>
            <a:pPr algn="ctr"/>
            <a:r>
              <a:rPr lang="ja-JP" altLang="en-US" sz="1400" b="1" dirty="0">
                <a:latin typeface="+mn-ea"/>
                <a:ea typeface="+mn-ea"/>
              </a:rPr>
              <a:t>　　　　　　        </a:t>
            </a:r>
            <a:br>
              <a:rPr lang="en-US" altLang="ja-JP" sz="1400" b="1" dirty="0">
                <a:latin typeface="+mn-ea"/>
                <a:ea typeface="+mn-ea"/>
              </a:rPr>
            </a:b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　</a:t>
            </a:r>
            <a:r>
              <a:rPr lang="ja-JP" altLang="en-US" sz="1400" b="1" dirty="0">
                <a:latin typeface="+mn-ea"/>
                <a:ea typeface="+mn-ea"/>
              </a:rPr>
              <a:t>　　　　　　　　</a:t>
            </a:r>
            <a:endParaRPr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コンテンツ プレースホルダー 7">
            <a:extLst>
              <a:ext uri="{FF2B5EF4-FFF2-40B4-BE49-F238E27FC236}">
                <a16:creationId xmlns:a16="http://schemas.microsoft.com/office/drawing/2014/main" id="{D0AACE47-ABE8-7F29-99D9-80E944AE54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7396">
            <a:off x="3077445" y="349538"/>
            <a:ext cx="253052" cy="449533"/>
          </a:xfrm>
        </p:spPr>
      </p:pic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6251D3B1-32C0-7F28-0041-CE8FE0ED32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0131">
            <a:off x="1704879" y="307306"/>
            <a:ext cx="337759" cy="490997"/>
          </a:xfrm>
          <a:prstGeom prst="rect">
            <a:avLst/>
          </a:prstGeom>
        </p:spPr>
      </p:pic>
      <p:pic>
        <p:nvPicPr>
          <p:cNvPr id="7" name="コンテンツ プレースホルダー 7">
            <a:extLst>
              <a:ext uri="{FF2B5EF4-FFF2-40B4-BE49-F238E27FC236}">
                <a16:creationId xmlns:a16="http://schemas.microsoft.com/office/drawing/2014/main" id="{E2DFB1F7-B46F-0037-7DD9-70E9897A6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62">
            <a:off x="3520153" y="133367"/>
            <a:ext cx="376161" cy="66822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ED847F-4932-5D63-6D73-DBCF3CEDB269}"/>
              </a:ext>
            </a:extLst>
          </p:cNvPr>
          <p:cNvSpPr txBox="1"/>
          <p:nvPr/>
        </p:nvSpPr>
        <p:spPr>
          <a:xfrm>
            <a:off x="-1" y="735701"/>
            <a:ext cx="126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95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第一部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0E7AE6-A522-5550-DF02-35B7DE67C01D}"/>
              </a:ext>
            </a:extLst>
          </p:cNvPr>
          <p:cNvSpPr txBox="1"/>
          <p:nvPr/>
        </p:nvSpPr>
        <p:spPr>
          <a:xfrm>
            <a:off x="75910" y="1265852"/>
            <a:ext cx="196970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悪魔と天使　　　　　　　　     　                              　      　　　 　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桜舞い散る小径　　　　　　     　 　　　 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歌劇「椿姫」　　　　　　　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 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F7B716-C6F1-05E7-7D41-5ECB4CACB27E}"/>
              </a:ext>
            </a:extLst>
          </p:cNvPr>
          <p:cNvSpPr txBox="1"/>
          <p:nvPr/>
        </p:nvSpPr>
        <p:spPr>
          <a:xfrm>
            <a:off x="14722" y="3225264"/>
            <a:ext cx="1116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第二部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14E398-D03F-AEB0-0717-776A96B10D16}"/>
              </a:ext>
            </a:extLst>
          </p:cNvPr>
          <p:cNvSpPr txBox="1"/>
          <p:nvPr/>
        </p:nvSpPr>
        <p:spPr>
          <a:xfrm>
            <a:off x="75911" y="3805876"/>
            <a:ext cx="283697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ララのテーマ　 　　　　　      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</a:t>
            </a: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</a:t>
            </a: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ムーランルージュの歌　　　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Diamonds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     　                      　                                     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  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en-US" altLang="ja-JP" sz="14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RuRu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シャンソンカフェの夜 　 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シャンソン・メドレー　　　　　   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23C80403-E879-C6DC-29D4-FDB9938DD1AC}"/>
                  </a:ext>
                </a:extLst>
              </p14:cNvPr>
              <p14:cNvContentPartPr/>
              <p14:nvPr/>
            </p14:nvContentPartPr>
            <p14:xfrm>
              <a:off x="4062596" y="3195412"/>
              <a:ext cx="360" cy="360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23C80403-E879-C6DC-29D4-FDB9938DD1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3956" y="3186772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887353D-0998-F113-6743-B8DC317390C5}"/>
              </a:ext>
            </a:extLst>
          </p:cNvPr>
          <p:cNvSpPr txBox="1"/>
          <p:nvPr/>
        </p:nvSpPr>
        <p:spPr>
          <a:xfrm>
            <a:off x="627" y="2911539"/>
            <a:ext cx="545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★★★　   休　　憩　　★★★</a:t>
            </a:r>
            <a:endParaRPr lang="ja-JP" altLang="en-US" sz="1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D6C705-CF2F-E06B-C6B0-D4926FE84C07}"/>
              </a:ext>
            </a:extLst>
          </p:cNvPr>
          <p:cNvSpPr txBox="1"/>
          <p:nvPr/>
        </p:nvSpPr>
        <p:spPr>
          <a:xfrm>
            <a:off x="2989301" y="1315765"/>
            <a:ext cx="295058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　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Henry Bert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                         　      　　　 　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　武藤 理恵　 　　　 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　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Giuseppe Verdi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   編曲　　中川 信良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C2B9EE7-EA08-5B2A-69C7-C3EF2AD8C128}"/>
              </a:ext>
            </a:extLst>
          </p:cNvPr>
          <p:cNvSpPr txBox="1"/>
          <p:nvPr/>
        </p:nvSpPr>
        <p:spPr>
          <a:xfrm>
            <a:off x="2989301" y="3805876"/>
            <a:ext cx="252588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　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Maurice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Jarre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編曲　　中川 信良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　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Georges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Auric</a:t>
            </a: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編曲　　武藤 理恵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   奥居 香　                      　                                     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編曲　   青山 涼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作曲　   湯浅 隆　吉田 剛士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編曲　　御崎 恵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編曲　　森安 浩司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98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6A357-C4FE-BEEE-F450-717F10820FFC}"/>
              </a:ext>
            </a:extLst>
          </p:cNvPr>
          <p:cNvSpPr txBox="1"/>
          <p:nvPr/>
        </p:nvSpPr>
        <p:spPr>
          <a:xfrm flipH="1">
            <a:off x="1901093" y="3566963"/>
            <a:ext cx="1658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ahoma" panose="020B0604030504040204" pitchFamily="34" charset="0"/>
              </a:rPr>
              <a:t>メンバー紹介</a:t>
            </a:r>
          </a:p>
        </p:txBody>
      </p:sp>
      <p:pic>
        <p:nvPicPr>
          <p:cNvPr id="10" name="グラフィックス 9" descr="楽譜">
            <a:extLst>
              <a:ext uri="{FF2B5EF4-FFF2-40B4-BE49-F238E27FC236}">
                <a16:creationId xmlns:a16="http://schemas.microsoft.com/office/drawing/2014/main" id="{78745ACE-E773-CB80-2D66-3CACC1502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5472" y="3408042"/>
            <a:ext cx="625621" cy="625621"/>
          </a:xfrm>
          <a:prstGeom prst="rect">
            <a:avLst/>
          </a:prstGeom>
        </p:spPr>
      </p:pic>
      <p:pic>
        <p:nvPicPr>
          <p:cNvPr id="11" name="グラフィックス 10" descr="楽譜">
            <a:extLst>
              <a:ext uri="{FF2B5EF4-FFF2-40B4-BE49-F238E27FC236}">
                <a16:creationId xmlns:a16="http://schemas.microsoft.com/office/drawing/2014/main" id="{964172A5-D0A9-3F81-9FE5-A5F41CC64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8486" y="3421101"/>
            <a:ext cx="625621" cy="625621"/>
          </a:xfrm>
          <a:prstGeom prst="rect">
            <a:avLst/>
          </a:prstGeom>
        </p:spPr>
      </p:pic>
      <p:pic>
        <p:nvPicPr>
          <p:cNvPr id="12" name="グラフィックス 11" descr="講演者">
            <a:extLst>
              <a:ext uri="{FF2B5EF4-FFF2-40B4-BE49-F238E27FC236}">
                <a16:creationId xmlns:a16="http://schemas.microsoft.com/office/drawing/2014/main" id="{E7FAB869-098E-6EAF-483D-347856D65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4472" y="148807"/>
            <a:ext cx="395753" cy="31824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F66DC9-3799-3585-A1FE-54CB4BEA5065}"/>
              </a:ext>
            </a:extLst>
          </p:cNvPr>
          <p:cNvSpPr txBox="1"/>
          <p:nvPr/>
        </p:nvSpPr>
        <p:spPr>
          <a:xfrm>
            <a:off x="240622" y="165754"/>
            <a:ext cx="4948756" cy="345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ahoma" panose="020B0604030504040204" pitchFamily="34" charset="0"/>
              </a:rPr>
              <a:t>ごあいさつ</a:t>
            </a:r>
            <a:r>
              <a:rPr kumimoji="1" lang="ja-JP" altLang="en-US" sz="164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4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lang="ja-JP" altLang="en-US" sz="1642" dirty="0"/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7B3ED85C-FAB6-06BE-C8B9-F48B794F2604}"/>
              </a:ext>
            </a:extLst>
          </p:cNvPr>
          <p:cNvSpPr txBox="1">
            <a:spLocks/>
          </p:cNvSpPr>
          <p:nvPr/>
        </p:nvSpPr>
        <p:spPr>
          <a:xfrm>
            <a:off x="803614" y="3840261"/>
            <a:ext cx="3879174" cy="1766146"/>
          </a:xfrm>
          <a:prstGeom prst="rect">
            <a:avLst/>
          </a:prstGeom>
        </p:spPr>
        <p:txBody>
          <a:bodyPr vert="horz" lIns="62562" tIns="31281" rIns="62562" bIns="31281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357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AA25A9-A9D5-4B9F-906F-9B9004D01B69}"/>
              </a:ext>
            </a:extLst>
          </p:cNvPr>
          <p:cNvSpPr txBox="1"/>
          <p:nvPr/>
        </p:nvSpPr>
        <p:spPr>
          <a:xfrm>
            <a:off x="268822" y="4046722"/>
            <a:ext cx="49487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指揮者　　　　　 　　　武田 昭春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1st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マンドリン　　　  ♪山田 美貴       植田 麻衣子      岡田 勢津子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    　　尾仲 志津子　 髙原 利子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2nd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マンドリン    　　♪見村 藤代　    緒方 貴子         中川 由美子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    　　橋本 葉子　    丸尾 初枝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マンドラ　　　    　　♪宮﨑 一巳　    上田 雪子　      木村 京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    　　中西 一子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マンドセロ　　　  　　  阪本 恭子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ギター　　　　  　　  ♪篠﨑 裕子　    大石 咲枝　      北原 純子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    　　寺家 靖子　    三浦 美保　　　　　　　　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司会　　　　　　　　　 福岡 雅子　　　　　　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♪：パートチーフ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786D0AB-315D-073C-7CC8-3A9A16B74D3E}"/>
              </a:ext>
            </a:extLst>
          </p:cNvPr>
          <p:cNvSpPr txBox="1"/>
          <p:nvPr/>
        </p:nvSpPr>
        <p:spPr>
          <a:xfrm>
            <a:off x="348792" y="568170"/>
            <a:ext cx="486878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本日は「かわちマンドリーノ第９回定期演奏会」にご来場いただき、誠に有難く厚くお礼申し上げます。</a:t>
            </a: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私たち「かわちマンドリーノ」は、高等学校のマンドリンクラブ卒業生の有志が平成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年（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年）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月に合同練習を始めたのがきっかけで発足し、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年になります。発足当初は同窓生だけでの活動でしたが、現在ではマンドリンやギターの愛好者も加わり、メンバーの輪は広がっています。また、年齢構成も広範にわたり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,70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代もとても元気に活動しています。</a:t>
            </a: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こ３年コロナウイルス感染症の蔓延により、世の中少し明るさを失いました。このような時こそ楽しい音楽の出番ではと思います。本日の演奏会を通じて、かわちマンドリーノが持っているアンサンブルの力を皆様にお伝えし、お元気になっていただきたいと願っています。</a:t>
            </a: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「かわちマンドリーノ」は、今後も日々の活動を円滑に行い、メンバー同士の絆を強くし、より説得力のある演奏を実現したく思います。</a:t>
            </a: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どうぞ最後までごゆっくり、マンドリンとギターの魅力ある調べをお楽しみください。　　　　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かわちマンドリーノ　会長　大　城　賢　吉</a:t>
            </a:r>
          </a:p>
        </p:txBody>
      </p:sp>
      <p:pic>
        <p:nvPicPr>
          <p:cNvPr id="2" name="グラフィックス 1" descr="講演者">
            <a:extLst>
              <a:ext uri="{FF2B5EF4-FFF2-40B4-BE49-F238E27FC236}">
                <a16:creationId xmlns:a16="http://schemas.microsoft.com/office/drawing/2014/main" id="{D82EBF75-9BF1-C19A-1969-36C75D037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25544" y="148807"/>
            <a:ext cx="395753" cy="31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クロール: 縦 7">
            <a:extLst>
              <a:ext uri="{FF2B5EF4-FFF2-40B4-BE49-F238E27FC236}">
                <a16:creationId xmlns:a16="http://schemas.microsoft.com/office/drawing/2014/main" id="{69EE794C-FFF7-5B0D-4C38-B7DD629005F5}"/>
              </a:ext>
            </a:extLst>
          </p:cNvPr>
          <p:cNvSpPr/>
          <p:nvPr/>
        </p:nvSpPr>
        <p:spPr>
          <a:xfrm>
            <a:off x="512676" y="4616323"/>
            <a:ext cx="4461050" cy="230941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958" dirty="0"/>
          </a:p>
          <a:p>
            <a:endParaRPr kumimoji="1" lang="en-US" altLang="ja-JP" sz="958" dirty="0"/>
          </a:p>
          <a:p>
            <a:endParaRPr kumimoji="1" lang="en-US" altLang="ja-JP" sz="958" dirty="0"/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ただ今、団員募集中です。どのパートでもかまいません。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実際に練習風景をご覧になって実感してください。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練習日　：毎月第２日曜日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練習場所：柏原市大県４丁目１５－３５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柏原市健康福祉センター　オアシス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（近鉄大阪線　堅下駅下車　徒歩９分）　　　　　　　　　　　　　　　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5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詳しくはホームページでご確認ください。</a:t>
            </a:r>
            <a:endParaRPr kumimoji="1" lang="en-US" altLang="ja-JP" sz="95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95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http://mandolin.ikidane.com/</a:t>
            </a:r>
            <a:endParaRPr kumimoji="1" lang="ja-JP" altLang="en-US" sz="1095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コンテンツ プレースホルダー 5" descr="花">
            <a:extLst>
              <a:ext uri="{FF2B5EF4-FFF2-40B4-BE49-F238E27FC236}">
                <a16:creationId xmlns:a16="http://schemas.microsoft.com/office/drawing/2014/main" id="{F2357759-3461-3649-7B71-5DDB05ADCA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7748" y="4932987"/>
            <a:ext cx="286051" cy="286051"/>
          </a:xfrm>
        </p:spPr>
      </p:pic>
      <p:pic>
        <p:nvPicPr>
          <p:cNvPr id="12" name="コンテンツ プレースホルダー 5" descr="花">
            <a:extLst>
              <a:ext uri="{FF2B5EF4-FFF2-40B4-BE49-F238E27FC236}">
                <a16:creationId xmlns:a16="http://schemas.microsoft.com/office/drawing/2014/main" id="{4746E101-1E3B-0816-117A-72C0F72E3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89585" y="4923973"/>
            <a:ext cx="286052" cy="28605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174123-3D3C-5C92-4E3B-9807B88763EE}"/>
              </a:ext>
            </a:extLst>
          </p:cNvPr>
          <p:cNvSpPr txBox="1"/>
          <p:nvPr/>
        </p:nvSpPr>
        <p:spPr>
          <a:xfrm>
            <a:off x="1904849" y="4932987"/>
            <a:ext cx="916583" cy="281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232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B9DB83-1C50-3C3F-BC56-4465D953BB2E}"/>
              </a:ext>
            </a:extLst>
          </p:cNvPr>
          <p:cNvSpPr txBox="1"/>
          <p:nvPr/>
        </p:nvSpPr>
        <p:spPr>
          <a:xfrm>
            <a:off x="2072394" y="4962799"/>
            <a:ext cx="1021324" cy="281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3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団員募集</a:t>
            </a:r>
          </a:p>
        </p:txBody>
      </p:sp>
      <p:pic>
        <p:nvPicPr>
          <p:cNvPr id="1028" name="Picture 4" descr="カーネーションの花言葉は本数で変わる？色別・本数別の花言葉をご紹介！ | 胡蝶蘭・スタンド花のプレミアガーデン">
            <a:extLst>
              <a:ext uri="{FF2B5EF4-FFF2-40B4-BE49-F238E27FC236}">
                <a16:creationId xmlns:a16="http://schemas.microsoft.com/office/drawing/2014/main" id="{10D19EB5-57F9-A319-F914-79F4416FC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41" y="2039926"/>
            <a:ext cx="1753428" cy="11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02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310</TotalTime>
  <Words>516</Words>
  <Application>Microsoft Office PowerPoint</Application>
  <PresentationFormat>B5 (JIS) 182x257 mm</PresentationFormat>
  <Paragraphs>90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HG丸ｺﾞｼｯｸM-PRO</vt:lpstr>
      <vt:lpstr>游ゴシック</vt:lpstr>
      <vt:lpstr>Arial</vt:lpstr>
      <vt:lpstr>Calibri</vt:lpstr>
      <vt:lpstr>Calibri Light</vt:lpstr>
      <vt:lpstr>Office テーマ</vt:lpstr>
      <vt:lpstr>かわちマンドリーノ  第９回定期演奏会  プ ロ グ ラ ム</vt:lpstr>
      <vt:lpstr>　　　　　　         プログラム　　　　　　　　　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かわちマンドリーノ  第９回定期演奏会  プ ロ グ ラ ム</dc:title>
  <dc:creator>利子 高原</dc:creator>
  <cp:lastModifiedBy>利子 高原</cp:lastModifiedBy>
  <cp:revision>1</cp:revision>
  <cp:lastPrinted>2023-03-23T05:59:34Z</cp:lastPrinted>
  <dcterms:created xsi:type="dcterms:W3CDTF">2023-03-15T03:00:04Z</dcterms:created>
  <dcterms:modified xsi:type="dcterms:W3CDTF">2023-06-12T11:07:32Z</dcterms:modified>
</cp:coreProperties>
</file>